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18" autoAdjust="0"/>
  </p:normalViewPr>
  <p:slideViewPr>
    <p:cSldViewPr>
      <p:cViewPr>
        <p:scale>
          <a:sx n="100" d="100"/>
          <a:sy n="100" d="100"/>
        </p:scale>
        <p:origin x="-125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9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6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0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1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0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EDDF-9F0B-475C-9A66-4299E9A5AE4F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5CBE-B55A-4EA6-A62A-700BE9ED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7772400" cy="384175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High School &amp; </a:t>
            </a:r>
            <a:r>
              <a:rPr lang="en-US" sz="2800" b="1" dirty="0" smtClean="0"/>
              <a:t>Middle School </a:t>
            </a:r>
            <a:r>
              <a:rPr lang="en-US" sz="2800" b="1" dirty="0" smtClean="0"/>
              <a:t>Rugby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"/>
            <a:ext cx="9144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5388114"/>
            <a:ext cx="2684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 Narrow"/>
                <a:cs typeface="Arial Narrow"/>
              </a:rPr>
              <a:t>www.mudturtlerfc.com</a:t>
            </a:r>
            <a:r>
              <a:rPr lang="en-US" sz="2400" dirty="0">
                <a:latin typeface="Arial Narrow"/>
                <a:cs typeface="Arial Narrow"/>
              </a:rPr>
              <a:t> </a:t>
            </a:r>
            <a:endParaRPr lang="en-US" sz="2400" dirty="0" smtClean="0">
              <a:latin typeface="Arial Narrow"/>
              <a:cs typeface="Arial Narrow"/>
            </a:endParaRPr>
          </a:p>
          <a:p>
            <a:r>
              <a:rPr lang="en-US" sz="1600" i="1" dirty="0" smtClean="0">
                <a:latin typeface="Arial Narrow"/>
                <a:cs typeface="Arial Narrow"/>
              </a:rPr>
              <a:t>NO </a:t>
            </a:r>
            <a:r>
              <a:rPr lang="en-US" sz="1600" i="1" dirty="0" smtClean="0">
                <a:latin typeface="Arial Narrow"/>
                <a:cs typeface="Arial Narrow"/>
              </a:rPr>
              <a:t>EXPERIENCE NECESSARY</a:t>
            </a:r>
            <a:endParaRPr lang="en-US" sz="1600" i="1" dirty="0"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6324600"/>
            <a:ext cx="48768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For More Information </a:t>
            </a:r>
            <a:r>
              <a:rPr lang="en-US" sz="1400" b="1" dirty="0" smtClean="0"/>
              <a:t>Contact: </a:t>
            </a:r>
            <a:r>
              <a:rPr lang="en-US" sz="1400" dirty="0" err="1" smtClean="0"/>
              <a:t>info</a:t>
            </a:r>
            <a:r>
              <a:rPr lang="en-US" sz="1400" dirty="0" err="1" smtClean="0"/>
              <a:t>@mudturtlerfc.com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2590800"/>
            <a:ext cx="549427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/>
                <a:cs typeface="Arial Narrow"/>
              </a:rPr>
              <a:t>Mudturtle</a:t>
            </a:r>
            <a:r>
              <a:rPr lang="en-US" b="1" dirty="0" smtClean="0">
                <a:latin typeface="Arial Narrow"/>
                <a:cs typeface="Arial Narrow"/>
              </a:rPr>
              <a:t> Rugby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/>
                <a:cs typeface="Arial Narrow"/>
              </a:rPr>
              <a:t>Spring Season runs from March through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/>
                <a:cs typeface="Arial Narrow"/>
              </a:rPr>
              <a:t>Practice – Winter – Sundays </a:t>
            </a:r>
            <a:r>
              <a:rPr lang="en-US" dirty="0" smtClean="0">
                <a:latin typeface="Arial Narrow"/>
                <a:cs typeface="Arial Narrow"/>
              </a:rPr>
              <a:t>mornings</a:t>
            </a:r>
            <a:endParaRPr lang="en-US" dirty="0" smtClean="0">
              <a:latin typeface="Arial Narrow"/>
              <a:cs typeface="Arial Narrow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/>
                <a:cs typeface="Arial Narrow"/>
              </a:rPr>
              <a:t>Spring </a:t>
            </a:r>
            <a:r>
              <a:rPr lang="en-US" dirty="0" smtClean="0">
                <a:latin typeface="Arial Narrow"/>
                <a:cs typeface="Arial Narrow"/>
              </a:rPr>
              <a:t>– Tuesday and Thursday Evenings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/>
                <a:cs typeface="Arial Narrow"/>
              </a:rPr>
              <a:t>Nice balance of competitiveness yet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/>
                <a:cs typeface="Arial Narrow"/>
              </a:rPr>
              <a:t>A</a:t>
            </a:r>
            <a:r>
              <a:rPr lang="en-US" dirty="0" smtClean="0">
                <a:latin typeface="Arial Narrow"/>
                <a:cs typeface="Arial Narrow"/>
              </a:rPr>
              <a:t>ll shapes and sizes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/>
                <a:cs typeface="Arial Narrow"/>
              </a:rPr>
              <a:t>College money available NCAA varsity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/>
                <a:cs typeface="Arial Narrow"/>
              </a:rPr>
              <a:t>Rugby is the fastest growing sport in the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/>
                <a:cs typeface="Arial Narrow"/>
              </a:rPr>
              <a:t>Open to ALL </a:t>
            </a:r>
            <a:r>
              <a:rPr lang="en-US" dirty="0" smtClean="0">
                <a:latin typeface="Arial Narrow"/>
                <a:cs typeface="Arial Narrow"/>
              </a:rPr>
              <a:t>High School or Middle </a:t>
            </a:r>
            <a:r>
              <a:rPr lang="en-US" dirty="0" smtClean="0">
                <a:latin typeface="Arial Narrow"/>
                <a:cs typeface="Arial Narrow"/>
              </a:rPr>
              <a:t>School </a:t>
            </a:r>
            <a:r>
              <a:rPr lang="en-US" dirty="0" smtClean="0">
                <a:latin typeface="Arial Narrow"/>
                <a:cs typeface="Arial Narrow"/>
              </a:rPr>
              <a:t>Boys and Girls – </a:t>
            </a:r>
            <a:r>
              <a:rPr lang="en-US" dirty="0" smtClean="0">
                <a:latin typeface="Arial Narrow"/>
                <a:cs typeface="Arial Narrow"/>
              </a:rPr>
              <a:t>no matter what school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542002"/>
            <a:ext cx="464820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Practice: </a:t>
            </a:r>
            <a:r>
              <a:rPr lang="en-US" dirty="0" smtClean="0">
                <a:latin typeface="Arial Narrow"/>
                <a:cs typeface="Arial Narrow"/>
              </a:rPr>
              <a:t>10 a.m. Sunday -- 12/10/17 – 1/28/18</a:t>
            </a:r>
            <a:endParaRPr lang="en-US" dirty="0" smtClean="0">
              <a:latin typeface="Arial Narrow"/>
              <a:cs typeface="Arial Narrow"/>
            </a:endParaRPr>
          </a:p>
          <a:p>
            <a:r>
              <a:rPr lang="en-US" sz="1200" dirty="0" smtClean="0">
                <a:latin typeface="Arial Narrow"/>
                <a:cs typeface="Arial Narrow"/>
              </a:rPr>
              <a:t>Rahway River Park, Rahway, NJ (Turf Field)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200400"/>
            <a:ext cx="1447800" cy="1828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/>
                <a:cs typeface="Arial Narrow"/>
              </a:rPr>
              <a:t>Teams: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Arial Narrow"/>
                <a:cs typeface="Arial Narrow"/>
              </a:rPr>
              <a:t>U12 Boys</a:t>
            </a:r>
            <a:endParaRPr lang="en-US" sz="1600" b="1" dirty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Arial Narrow"/>
                <a:cs typeface="Arial Narrow"/>
              </a:rPr>
              <a:t>U14 Boys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Arial Narrow"/>
                <a:cs typeface="Arial Narrow"/>
              </a:rPr>
              <a:t>U16 Boys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Arial Narrow"/>
                <a:cs typeface="Arial Narrow"/>
              </a:rPr>
              <a:t>U19 Boys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Arial Narrow"/>
                <a:cs typeface="Arial Narrow"/>
              </a:rPr>
              <a:t>U14 Girls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Arial Narrow"/>
                <a:cs typeface="Arial Narrow"/>
              </a:rPr>
              <a:t>U19 Girls</a:t>
            </a:r>
          </a:p>
        </p:txBody>
      </p:sp>
      <p:sp>
        <p:nvSpPr>
          <p:cNvPr id="3" name="Explosion 1 2"/>
          <p:cNvSpPr/>
          <p:nvPr/>
        </p:nvSpPr>
        <p:spPr>
          <a:xfrm>
            <a:off x="6248400" y="838200"/>
            <a:ext cx="2583053" cy="1828800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8629 h 24429"/>
              <a:gd name="connsiteX1" fmla="*/ 16540 w 21600"/>
              <a:gd name="connsiteY1" fmla="*/ 0 h 24429"/>
              <a:gd name="connsiteX2" fmla="*/ 14155 w 21600"/>
              <a:gd name="connsiteY2" fmla="*/ 8154 h 24429"/>
              <a:gd name="connsiteX3" fmla="*/ 18380 w 21600"/>
              <a:gd name="connsiteY3" fmla="*/ 7286 h 24429"/>
              <a:gd name="connsiteX4" fmla="*/ 16702 w 21600"/>
              <a:gd name="connsiteY4" fmla="*/ 10144 h 24429"/>
              <a:gd name="connsiteX5" fmla="*/ 21097 w 21600"/>
              <a:gd name="connsiteY5" fmla="*/ 10966 h 24429"/>
              <a:gd name="connsiteX6" fmla="*/ 17607 w 21600"/>
              <a:gd name="connsiteY6" fmla="*/ 13304 h 24429"/>
              <a:gd name="connsiteX7" fmla="*/ 21600 w 21600"/>
              <a:gd name="connsiteY7" fmla="*/ 16119 h 24429"/>
              <a:gd name="connsiteX8" fmla="*/ 16837 w 21600"/>
              <a:gd name="connsiteY8" fmla="*/ 15771 h 24429"/>
              <a:gd name="connsiteX9" fmla="*/ 18145 w 21600"/>
              <a:gd name="connsiteY9" fmla="*/ 20924 h 24429"/>
              <a:gd name="connsiteX10" fmla="*/ 14020 w 21600"/>
              <a:gd name="connsiteY10" fmla="*/ 17286 h 24429"/>
              <a:gd name="connsiteX11" fmla="*/ 13247 w 21600"/>
              <a:gd name="connsiteY11" fmla="*/ 22566 h 24429"/>
              <a:gd name="connsiteX12" fmla="*/ 10532 w 21600"/>
              <a:gd name="connsiteY12" fmla="*/ 17764 h 24429"/>
              <a:gd name="connsiteX13" fmla="*/ 8485 w 21600"/>
              <a:gd name="connsiteY13" fmla="*/ 24429 h 24429"/>
              <a:gd name="connsiteX14" fmla="*/ 7715 w 21600"/>
              <a:gd name="connsiteY14" fmla="*/ 18456 h 24429"/>
              <a:gd name="connsiteX15" fmla="*/ 4762 w 21600"/>
              <a:gd name="connsiteY15" fmla="*/ 20446 h 24429"/>
              <a:gd name="connsiteX16" fmla="*/ 5667 w 21600"/>
              <a:gd name="connsiteY16" fmla="*/ 16766 h 24429"/>
              <a:gd name="connsiteX17" fmla="*/ 135 w 21600"/>
              <a:gd name="connsiteY17" fmla="*/ 17416 h 24429"/>
              <a:gd name="connsiteX18" fmla="*/ 3722 w 21600"/>
              <a:gd name="connsiteY18" fmla="*/ 14604 h 24429"/>
              <a:gd name="connsiteX19" fmla="*/ 0 w 21600"/>
              <a:gd name="connsiteY19" fmla="*/ 11444 h 24429"/>
              <a:gd name="connsiteX20" fmla="*/ 4627 w 21600"/>
              <a:gd name="connsiteY20" fmla="*/ 10446 h 24429"/>
              <a:gd name="connsiteX21" fmla="*/ 370 w 21600"/>
              <a:gd name="connsiteY21" fmla="*/ 5124 h 24429"/>
              <a:gd name="connsiteX22" fmla="*/ 7312 w 21600"/>
              <a:gd name="connsiteY22" fmla="*/ 9149 h 24429"/>
              <a:gd name="connsiteX23" fmla="*/ 8352 w 21600"/>
              <a:gd name="connsiteY23" fmla="*/ 5124 h 24429"/>
              <a:gd name="connsiteX24" fmla="*/ 10800 w 21600"/>
              <a:gd name="connsiteY24" fmla="*/ 8629 h 24429"/>
              <a:gd name="connsiteX0" fmla="*/ 10800 w 21600"/>
              <a:gd name="connsiteY0" fmla="*/ 8629 h 24429"/>
              <a:gd name="connsiteX1" fmla="*/ 16540 w 21600"/>
              <a:gd name="connsiteY1" fmla="*/ 0 h 24429"/>
              <a:gd name="connsiteX2" fmla="*/ 14155 w 21600"/>
              <a:gd name="connsiteY2" fmla="*/ 8154 h 24429"/>
              <a:gd name="connsiteX3" fmla="*/ 18380 w 21600"/>
              <a:gd name="connsiteY3" fmla="*/ 7286 h 24429"/>
              <a:gd name="connsiteX4" fmla="*/ 16702 w 21600"/>
              <a:gd name="connsiteY4" fmla="*/ 10144 h 24429"/>
              <a:gd name="connsiteX5" fmla="*/ 21097 w 21600"/>
              <a:gd name="connsiteY5" fmla="*/ 10966 h 24429"/>
              <a:gd name="connsiteX6" fmla="*/ 17607 w 21600"/>
              <a:gd name="connsiteY6" fmla="*/ 13304 h 24429"/>
              <a:gd name="connsiteX7" fmla="*/ 21600 w 21600"/>
              <a:gd name="connsiteY7" fmla="*/ 16119 h 24429"/>
              <a:gd name="connsiteX8" fmla="*/ 16837 w 21600"/>
              <a:gd name="connsiteY8" fmla="*/ 15771 h 24429"/>
              <a:gd name="connsiteX9" fmla="*/ 18145 w 21600"/>
              <a:gd name="connsiteY9" fmla="*/ 20924 h 24429"/>
              <a:gd name="connsiteX10" fmla="*/ 14020 w 21600"/>
              <a:gd name="connsiteY10" fmla="*/ 17286 h 24429"/>
              <a:gd name="connsiteX11" fmla="*/ 13247 w 21600"/>
              <a:gd name="connsiteY11" fmla="*/ 22566 h 24429"/>
              <a:gd name="connsiteX12" fmla="*/ 10532 w 21600"/>
              <a:gd name="connsiteY12" fmla="*/ 17764 h 24429"/>
              <a:gd name="connsiteX13" fmla="*/ 8485 w 21600"/>
              <a:gd name="connsiteY13" fmla="*/ 24429 h 24429"/>
              <a:gd name="connsiteX14" fmla="*/ 7715 w 21600"/>
              <a:gd name="connsiteY14" fmla="*/ 18456 h 24429"/>
              <a:gd name="connsiteX15" fmla="*/ 4762 w 21600"/>
              <a:gd name="connsiteY15" fmla="*/ 20446 h 24429"/>
              <a:gd name="connsiteX16" fmla="*/ 5667 w 21600"/>
              <a:gd name="connsiteY16" fmla="*/ 16766 h 24429"/>
              <a:gd name="connsiteX17" fmla="*/ 135 w 21600"/>
              <a:gd name="connsiteY17" fmla="*/ 17416 h 24429"/>
              <a:gd name="connsiteX18" fmla="*/ 3722 w 21600"/>
              <a:gd name="connsiteY18" fmla="*/ 14604 h 24429"/>
              <a:gd name="connsiteX19" fmla="*/ 0 w 21600"/>
              <a:gd name="connsiteY19" fmla="*/ 11444 h 24429"/>
              <a:gd name="connsiteX20" fmla="*/ 4627 w 21600"/>
              <a:gd name="connsiteY20" fmla="*/ 10446 h 24429"/>
              <a:gd name="connsiteX21" fmla="*/ 370 w 21600"/>
              <a:gd name="connsiteY21" fmla="*/ 5124 h 24429"/>
              <a:gd name="connsiteX22" fmla="*/ 7312 w 21600"/>
              <a:gd name="connsiteY22" fmla="*/ 9149 h 24429"/>
              <a:gd name="connsiteX23" fmla="*/ 8188 w 21600"/>
              <a:gd name="connsiteY23" fmla="*/ 1203 h 24429"/>
              <a:gd name="connsiteX24" fmla="*/ 10800 w 21600"/>
              <a:gd name="connsiteY24" fmla="*/ 8629 h 24429"/>
              <a:gd name="connsiteX0" fmla="*/ 10800 w 21600"/>
              <a:gd name="connsiteY0" fmla="*/ 8629 h 24429"/>
              <a:gd name="connsiteX1" fmla="*/ 16540 w 21600"/>
              <a:gd name="connsiteY1" fmla="*/ 0 h 24429"/>
              <a:gd name="connsiteX2" fmla="*/ 14155 w 21600"/>
              <a:gd name="connsiteY2" fmla="*/ 8154 h 24429"/>
              <a:gd name="connsiteX3" fmla="*/ 18380 w 21600"/>
              <a:gd name="connsiteY3" fmla="*/ 7286 h 24429"/>
              <a:gd name="connsiteX4" fmla="*/ 16702 w 21600"/>
              <a:gd name="connsiteY4" fmla="*/ 10144 h 24429"/>
              <a:gd name="connsiteX5" fmla="*/ 21097 w 21600"/>
              <a:gd name="connsiteY5" fmla="*/ 10966 h 24429"/>
              <a:gd name="connsiteX6" fmla="*/ 17607 w 21600"/>
              <a:gd name="connsiteY6" fmla="*/ 13304 h 24429"/>
              <a:gd name="connsiteX7" fmla="*/ 21600 w 21600"/>
              <a:gd name="connsiteY7" fmla="*/ 16119 h 24429"/>
              <a:gd name="connsiteX8" fmla="*/ 16837 w 21600"/>
              <a:gd name="connsiteY8" fmla="*/ 15771 h 24429"/>
              <a:gd name="connsiteX9" fmla="*/ 18145 w 21600"/>
              <a:gd name="connsiteY9" fmla="*/ 20924 h 24429"/>
              <a:gd name="connsiteX10" fmla="*/ 14020 w 21600"/>
              <a:gd name="connsiteY10" fmla="*/ 17286 h 24429"/>
              <a:gd name="connsiteX11" fmla="*/ 13247 w 21600"/>
              <a:gd name="connsiteY11" fmla="*/ 22566 h 24429"/>
              <a:gd name="connsiteX12" fmla="*/ 10532 w 21600"/>
              <a:gd name="connsiteY12" fmla="*/ 17764 h 24429"/>
              <a:gd name="connsiteX13" fmla="*/ 8485 w 21600"/>
              <a:gd name="connsiteY13" fmla="*/ 24429 h 24429"/>
              <a:gd name="connsiteX14" fmla="*/ 7715 w 21600"/>
              <a:gd name="connsiteY14" fmla="*/ 18456 h 24429"/>
              <a:gd name="connsiteX15" fmla="*/ 4762 w 21600"/>
              <a:gd name="connsiteY15" fmla="*/ 20446 h 24429"/>
              <a:gd name="connsiteX16" fmla="*/ 5667 w 21600"/>
              <a:gd name="connsiteY16" fmla="*/ 16766 h 24429"/>
              <a:gd name="connsiteX17" fmla="*/ 135 w 21600"/>
              <a:gd name="connsiteY17" fmla="*/ 17416 h 24429"/>
              <a:gd name="connsiteX18" fmla="*/ 3722 w 21600"/>
              <a:gd name="connsiteY18" fmla="*/ 14604 h 24429"/>
              <a:gd name="connsiteX19" fmla="*/ 0 w 21600"/>
              <a:gd name="connsiteY19" fmla="*/ 11444 h 24429"/>
              <a:gd name="connsiteX20" fmla="*/ 4627 w 21600"/>
              <a:gd name="connsiteY20" fmla="*/ 10446 h 24429"/>
              <a:gd name="connsiteX21" fmla="*/ 370 w 21600"/>
              <a:gd name="connsiteY21" fmla="*/ 5124 h 24429"/>
              <a:gd name="connsiteX22" fmla="*/ 6548 w 21600"/>
              <a:gd name="connsiteY22" fmla="*/ 6899 h 24429"/>
              <a:gd name="connsiteX23" fmla="*/ 8188 w 21600"/>
              <a:gd name="connsiteY23" fmla="*/ 1203 h 24429"/>
              <a:gd name="connsiteX24" fmla="*/ 10800 w 21600"/>
              <a:gd name="connsiteY24" fmla="*/ 8629 h 24429"/>
              <a:gd name="connsiteX0" fmla="*/ 11236 w 21600"/>
              <a:gd name="connsiteY0" fmla="*/ 6315 h 24429"/>
              <a:gd name="connsiteX1" fmla="*/ 16540 w 21600"/>
              <a:gd name="connsiteY1" fmla="*/ 0 h 24429"/>
              <a:gd name="connsiteX2" fmla="*/ 14155 w 21600"/>
              <a:gd name="connsiteY2" fmla="*/ 8154 h 24429"/>
              <a:gd name="connsiteX3" fmla="*/ 18380 w 21600"/>
              <a:gd name="connsiteY3" fmla="*/ 7286 h 24429"/>
              <a:gd name="connsiteX4" fmla="*/ 16702 w 21600"/>
              <a:gd name="connsiteY4" fmla="*/ 10144 h 24429"/>
              <a:gd name="connsiteX5" fmla="*/ 21097 w 21600"/>
              <a:gd name="connsiteY5" fmla="*/ 10966 h 24429"/>
              <a:gd name="connsiteX6" fmla="*/ 17607 w 21600"/>
              <a:gd name="connsiteY6" fmla="*/ 13304 h 24429"/>
              <a:gd name="connsiteX7" fmla="*/ 21600 w 21600"/>
              <a:gd name="connsiteY7" fmla="*/ 16119 h 24429"/>
              <a:gd name="connsiteX8" fmla="*/ 16837 w 21600"/>
              <a:gd name="connsiteY8" fmla="*/ 15771 h 24429"/>
              <a:gd name="connsiteX9" fmla="*/ 18145 w 21600"/>
              <a:gd name="connsiteY9" fmla="*/ 20924 h 24429"/>
              <a:gd name="connsiteX10" fmla="*/ 14020 w 21600"/>
              <a:gd name="connsiteY10" fmla="*/ 17286 h 24429"/>
              <a:gd name="connsiteX11" fmla="*/ 13247 w 21600"/>
              <a:gd name="connsiteY11" fmla="*/ 22566 h 24429"/>
              <a:gd name="connsiteX12" fmla="*/ 10532 w 21600"/>
              <a:gd name="connsiteY12" fmla="*/ 17764 h 24429"/>
              <a:gd name="connsiteX13" fmla="*/ 8485 w 21600"/>
              <a:gd name="connsiteY13" fmla="*/ 24429 h 24429"/>
              <a:gd name="connsiteX14" fmla="*/ 7715 w 21600"/>
              <a:gd name="connsiteY14" fmla="*/ 18456 h 24429"/>
              <a:gd name="connsiteX15" fmla="*/ 4762 w 21600"/>
              <a:gd name="connsiteY15" fmla="*/ 20446 h 24429"/>
              <a:gd name="connsiteX16" fmla="*/ 5667 w 21600"/>
              <a:gd name="connsiteY16" fmla="*/ 16766 h 24429"/>
              <a:gd name="connsiteX17" fmla="*/ 135 w 21600"/>
              <a:gd name="connsiteY17" fmla="*/ 17416 h 24429"/>
              <a:gd name="connsiteX18" fmla="*/ 3722 w 21600"/>
              <a:gd name="connsiteY18" fmla="*/ 14604 h 24429"/>
              <a:gd name="connsiteX19" fmla="*/ 0 w 21600"/>
              <a:gd name="connsiteY19" fmla="*/ 11444 h 24429"/>
              <a:gd name="connsiteX20" fmla="*/ 4627 w 21600"/>
              <a:gd name="connsiteY20" fmla="*/ 10446 h 24429"/>
              <a:gd name="connsiteX21" fmla="*/ 370 w 21600"/>
              <a:gd name="connsiteY21" fmla="*/ 5124 h 24429"/>
              <a:gd name="connsiteX22" fmla="*/ 6548 w 21600"/>
              <a:gd name="connsiteY22" fmla="*/ 6899 h 24429"/>
              <a:gd name="connsiteX23" fmla="*/ 8188 w 21600"/>
              <a:gd name="connsiteY23" fmla="*/ 1203 h 24429"/>
              <a:gd name="connsiteX24" fmla="*/ 11236 w 21600"/>
              <a:gd name="connsiteY24" fmla="*/ 6315 h 24429"/>
              <a:gd name="connsiteX0" fmla="*/ 11236 w 21600"/>
              <a:gd name="connsiteY0" fmla="*/ 6315 h 24429"/>
              <a:gd name="connsiteX1" fmla="*/ 16540 w 21600"/>
              <a:gd name="connsiteY1" fmla="*/ 0 h 24429"/>
              <a:gd name="connsiteX2" fmla="*/ 15628 w 21600"/>
              <a:gd name="connsiteY2" fmla="*/ 6483 h 24429"/>
              <a:gd name="connsiteX3" fmla="*/ 18380 w 21600"/>
              <a:gd name="connsiteY3" fmla="*/ 7286 h 24429"/>
              <a:gd name="connsiteX4" fmla="*/ 16702 w 21600"/>
              <a:gd name="connsiteY4" fmla="*/ 10144 h 24429"/>
              <a:gd name="connsiteX5" fmla="*/ 21097 w 21600"/>
              <a:gd name="connsiteY5" fmla="*/ 10966 h 24429"/>
              <a:gd name="connsiteX6" fmla="*/ 17607 w 21600"/>
              <a:gd name="connsiteY6" fmla="*/ 13304 h 24429"/>
              <a:gd name="connsiteX7" fmla="*/ 21600 w 21600"/>
              <a:gd name="connsiteY7" fmla="*/ 16119 h 24429"/>
              <a:gd name="connsiteX8" fmla="*/ 16837 w 21600"/>
              <a:gd name="connsiteY8" fmla="*/ 15771 h 24429"/>
              <a:gd name="connsiteX9" fmla="*/ 18145 w 21600"/>
              <a:gd name="connsiteY9" fmla="*/ 20924 h 24429"/>
              <a:gd name="connsiteX10" fmla="*/ 14020 w 21600"/>
              <a:gd name="connsiteY10" fmla="*/ 17286 h 24429"/>
              <a:gd name="connsiteX11" fmla="*/ 13247 w 21600"/>
              <a:gd name="connsiteY11" fmla="*/ 22566 h 24429"/>
              <a:gd name="connsiteX12" fmla="*/ 10532 w 21600"/>
              <a:gd name="connsiteY12" fmla="*/ 17764 h 24429"/>
              <a:gd name="connsiteX13" fmla="*/ 8485 w 21600"/>
              <a:gd name="connsiteY13" fmla="*/ 24429 h 24429"/>
              <a:gd name="connsiteX14" fmla="*/ 7715 w 21600"/>
              <a:gd name="connsiteY14" fmla="*/ 18456 h 24429"/>
              <a:gd name="connsiteX15" fmla="*/ 4762 w 21600"/>
              <a:gd name="connsiteY15" fmla="*/ 20446 h 24429"/>
              <a:gd name="connsiteX16" fmla="*/ 5667 w 21600"/>
              <a:gd name="connsiteY16" fmla="*/ 16766 h 24429"/>
              <a:gd name="connsiteX17" fmla="*/ 135 w 21600"/>
              <a:gd name="connsiteY17" fmla="*/ 17416 h 24429"/>
              <a:gd name="connsiteX18" fmla="*/ 3722 w 21600"/>
              <a:gd name="connsiteY18" fmla="*/ 14604 h 24429"/>
              <a:gd name="connsiteX19" fmla="*/ 0 w 21600"/>
              <a:gd name="connsiteY19" fmla="*/ 11444 h 24429"/>
              <a:gd name="connsiteX20" fmla="*/ 4627 w 21600"/>
              <a:gd name="connsiteY20" fmla="*/ 10446 h 24429"/>
              <a:gd name="connsiteX21" fmla="*/ 370 w 21600"/>
              <a:gd name="connsiteY21" fmla="*/ 5124 h 24429"/>
              <a:gd name="connsiteX22" fmla="*/ 6548 w 21600"/>
              <a:gd name="connsiteY22" fmla="*/ 6899 h 24429"/>
              <a:gd name="connsiteX23" fmla="*/ 8188 w 21600"/>
              <a:gd name="connsiteY23" fmla="*/ 1203 h 24429"/>
              <a:gd name="connsiteX24" fmla="*/ 11236 w 21600"/>
              <a:gd name="connsiteY24" fmla="*/ 6315 h 24429"/>
              <a:gd name="connsiteX0" fmla="*/ 11236 w 21600"/>
              <a:gd name="connsiteY0" fmla="*/ 6315 h 24429"/>
              <a:gd name="connsiteX1" fmla="*/ 16540 w 21600"/>
              <a:gd name="connsiteY1" fmla="*/ 0 h 24429"/>
              <a:gd name="connsiteX2" fmla="*/ 15628 w 21600"/>
              <a:gd name="connsiteY2" fmla="*/ 6483 h 24429"/>
              <a:gd name="connsiteX3" fmla="*/ 18380 w 21600"/>
              <a:gd name="connsiteY3" fmla="*/ 7286 h 24429"/>
              <a:gd name="connsiteX4" fmla="*/ 17793 w 21600"/>
              <a:gd name="connsiteY4" fmla="*/ 9694 h 24429"/>
              <a:gd name="connsiteX5" fmla="*/ 21097 w 21600"/>
              <a:gd name="connsiteY5" fmla="*/ 10966 h 24429"/>
              <a:gd name="connsiteX6" fmla="*/ 17607 w 21600"/>
              <a:gd name="connsiteY6" fmla="*/ 13304 h 24429"/>
              <a:gd name="connsiteX7" fmla="*/ 21600 w 21600"/>
              <a:gd name="connsiteY7" fmla="*/ 16119 h 24429"/>
              <a:gd name="connsiteX8" fmla="*/ 16837 w 21600"/>
              <a:gd name="connsiteY8" fmla="*/ 15771 h 24429"/>
              <a:gd name="connsiteX9" fmla="*/ 18145 w 21600"/>
              <a:gd name="connsiteY9" fmla="*/ 20924 h 24429"/>
              <a:gd name="connsiteX10" fmla="*/ 14020 w 21600"/>
              <a:gd name="connsiteY10" fmla="*/ 17286 h 24429"/>
              <a:gd name="connsiteX11" fmla="*/ 13247 w 21600"/>
              <a:gd name="connsiteY11" fmla="*/ 22566 h 24429"/>
              <a:gd name="connsiteX12" fmla="*/ 10532 w 21600"/>
              <a:gd name="connsiteY12" fmla="*/ 17764 h 24429"/>
              <a:gd name="connsiteX13" fmla="*/ 8485 w 21600"/>
              <a:gd name="connsiteY13" fmla="*/ 24429 h 24429"/>
              <a:gd name="connsiteX14" fmla="*/ 7715 w 21600"/>
              <a:gd name="connsiteY14" fmla="*/ 18456 h 24429"/>
              <a:gd name="connsiteX15" fmla="*/ 4762 w 21600"/>
              <a:gd name="connsiteY15" fmla="*/ 20446 h 24429"/>
              <a:gd name="connsiteX16" fmla="*/ 5667 w 21600"/>
              <a:gd name="connsiteY16" fmla="*/ 16766 h 24429"/>
              <a:gd name="connsiteX17" fmla="*/ 135 w 21600"/>
              <a:gd name="connsiteY17" fmla="*/ 17416 h 24429"/>
              <a:gd name="connsiteX18" fmla="*/ 3722 w 21600"/>
              <a:gd name="connsiteY18" fmla="*/ 14604 h 24429"/>
              <a:gd name="connsiteX19" fmla="*/ 0 w 21600"/>
              <a:gd name="connsiteY19" fmla="*/ 11444 h 24429"/>
              <a:gd name="connsiteX20" fmla="*/ 4627 w 21600"/>
              <a:gd name="connsiteY20" fmla="*/ 10446 h 24429"/>
              <a:gd name="connsiteX21" fmla="*/ 370 w 21600"/>
              <a:gd name="connsiteY21" fmla="*/ 5124 h 24429"/>
              <a:gd name="connsiteX22" fmla="*/ 6548 w 21600"/>
              <a:gd name="connsiteY22" fmla="*/ 6899 h 24429"/>
              <a:gd name="connsiteX23" fmla="*/ 8188 w 21600"/>
              <a:gd name="connsiteY23" fmla="*/ 1203 h 24429"/>
              <a:gd name="connsiteX24" fmla="*/ 11236 w 21600"/>
              <a:gd name="connsiteY24" fmla="*/ 6315 h 24429"/>
              <a:gd name="connsiteX0" fmla="*/ 11236 w 22188"/>
              <a:gd name="connsiteY0" fmla="*/ 6315 h 24429"/>
              <a:gd name="connsiteX1" fmla="*/ 16540 w 22188"/>
              <a:gd name="connsiteY1" fmla="*/ 0 h 24429"/>
              <a:gd name="connsiteX2" fmla="*/ 15628 w 22188"/>
              <a:gd name="connsiteY2" fmla="*/ 6483 h 24429"/>
              <a:gd name="connsiteX3" fmla="*/ 18380 w 22188"/>
              <a:gd name="connsiteY3" fmla="*/ 7286 h 24429"/>
              <a:gd name="connsiteX4" fmla="*/ 17793 w 22188"/>
              <a:gd name="connsiteY4" fmla="*/ 9694 h 24429"/>
              <a:gd name="connsiteX5" fmla="*/ 22188 w 22188"/>
              <a:gd name="connsiteY5" fmla="*/ 10902 h 24429"/>
              <a:gd name="connsiteX6" fmla="*/ 17607 w 22188"/>
              <a:gd name="connsiteY6" fmla="*/ 13304 h 24429"/>
              <a:gd name="connsiteX7" fmla="*/ 21600 w 22188"/>
              <a:gd name="connsiteY7" fmla="*/ 16119 h 24429"/>
              <a:gd name="connsiteX8" fmla="*/ 16837 w 22188"/>
              <a:gd name="connsiteY8" fmla="*/ 15771 h 24429"/>
              <a:gd name="connsiteX9" fmla="*/ 18145 w 22188"/>
              <a:gd name="connsiteY9" fmla="*/ 20924 h 24429"/>
              <a:gd name="connsiteX10" fmla="*/ 14020 w 22188"/>
              <a:gd name="connsiteY10" fmla="*/ 17286 h 24429"/>
              <a:gd name="connsiteX11" fmla="*/ 13247 w 22188"/>
              <a:gd name="connsiteY11" fmla="*/ 22566 h 24429"/>
              <a:gd name="connsiteX12" fmla="*/ 10532 w 22188"/>
              <a:gd name="connsiteY12" fmla="*/ 17764 h 24429"/>
              <a:gd name="connsiteX13" fmla="*/ 8485 w 22188"/>
              <a:gd name="connsiteY13" fmla="*/ 24429 h 24429"/>
              <a:gd name="connsiteX14" fmla="*/ 7715 w 22188"/>
              <a:gd name="connsiteY14" fmla="*/ 18456 h 24429"/>
              <a:gd name="connsiteX15" fmla="*/ 4762 w 22188"/>
              <a:gd name="connsiteY15" fmla="*/ 20446 h 24429"/>
              <a:gd name="connsiteX16" fmla="*/ 5667 w 22188"/>
              <a:gd name="connsiteY16" fmla="*/ 16766 h 24429"/>
              <a:gd name="connsiteX17" fmla="*/ 135 w 22188"/>
              <a:gd name="connsiteY17" fmla="*/ 17416 h 24429"/>
              <a:gd name="connsiteX18" fmla="*/ 3722 w 22188"/>
              <a:gd name="connsiteY18" fmla="*/ 14604 h 24429"/>
              <a:gd name="connsiteX19" fmla="*/ 0 w 22188"/>
              <a:gd name="connsiteY19" fmla="*/ 11444 h 24429"/>
              <a:gd name="connsiteX20" fmla="*/ 4627 w 22188"/>
              <a:gd name="connsiteY20" fmla="*/ 10446 h 24429"/>
              <a:gd name="connsiteX21" fmla="*/ 370 w 22188"/>
              <a:gd name="connsiteY21" fmla="*/ 5124 h 24429"/>
              <a:gd name="connsiteX22" fmla="*/ 6548 w 22188"/>
              <a:gd name="connsiteY22" fmla="*/ 6899 h 24429"/>
              <a:gd name="connsiteX23" fmla="*/ 8188 w 22188"/>
              <a:gd name="connsiteY23" fmla="*/ 1203 h 24429"/>
              <a:gd name="connsiteX24" fmla="*/ 11236 w 22188"/>
              <a:gd name="connsiteY24" fmla="*/ 6315 h 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188" h="24429">
                <a:moveTo>
                  <a:pt x="11236" y="6315"/>
                </a:moveTo>
                <a:cubicBezTo>
                  <a:pt x="12477" y="4382"/>
                  <a:pt x="15299" y="1933"/>
                  <a:pt x="16540" y="0"/>
                </a:cubicBezTo>
                <a:cubicBezTo>
                  <a:pt x="16418" y="1775"/>
                  <a:pt x="15750" y="4708"/>
                  <a:pt x="15628" y="6483"/>
                </a:cubicBezTo>
                <a:lnTo>
                  <a:pt x="18380" y="7286"/>
                </a:lnTo>
                <a:lnTo>
                  <a:pt x="17793" y="9694"/>
                </a:lnTo>
                <a:lnTo>
                  <a:pt x="22188" y="10902"/>
                </a:lnTo>
                <a:lnTo>
                  <a:pt x="17607" y="13304"/>
                </a:lnTo>
                <a:lnTo>
                  <a:pt x="21600" y="16119"/>
                </a:lnTo>
                <a:lnTo>
                  <a:pt x="16837" y="15771"/>
                </a:lnTo>
                <a:lnTo>
                  <a:pt x="18145" y="20924"/>
                </a:lnTo>
                <a:lnTo>
                  <a:pt x="14020" y="17286"/>
                </a:lnTo>
                <a:lnTo>
                  <a:pt x="13247" y="22566"/>
                </a:lnTo>
                <a:lnTo>
                  <a:pt x="10532" y="17764"/>
                </a:lnTo>
                <a:lnTo>
                  <a:pt x="8485" y="24429"/>
                </a:lnTo>
                <a:cubicBezTo>
                  <a:pt x="8228" y="22438"/>
                  <a:pt x="7972" y="20447"/>
                  <a:pt x="7715" y="18456"/>
                </a:cubicBezTo>
                <a:lnTo>
                  <a:pt x="4762" y="20446"/>
                </a:lnTo>
                <a:lnTo>
                  <a:pt x="5667" y="16766"/>
                </a:lnTo>
                <a:lnTo>
                  <a:pt x="135" y="17416"/>
                </a:lnTo>
                <a:lnTo>
                  <a:pt x="3722" y="14604"/>
                </a:lnTo>
                <a:lnTo>
                  <a:pt x="0" y="11444"/>
                </a:lnTo>
                <a:lnTo>
                  <a:pt x="4627" y="10446"/>
                </a:lnTo>
                <a:lnTo>
                  <a:pt x="370" y="5124"/>
                </a:lnTo>
                <a:lnTo>
                  <a:pt x="6548" y="6899"/>
                </a:lnTo>
                <a:lnTo>
                  <a:pt x="8188" y="1203"/>
                </a:lnTo>
                <a:lnTo>
                  <a:pt x="11236" y="6315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0" y="1411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Registration Open NOW</a:t>
            </a:r>
            <a:endParaRPr lang="en-US" b="1" dirty="0">
              <a:latin typeface="Arial Narrow"/>
              <a:cs typeface="Arial Narrow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6172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54102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58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9144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3093" y="6399636"/>
            <a:ext cx="3104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Borrowed from Ruggers Edge College Playbook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757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134</Words>
  <Application>Microsoft Macintosh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High School &amp; Middle School Rugby </vt:lpstr>
      <vt:lpstr>PowerPoint Presentation</vt:lpstr>
    </vt:vector>
  </TitlesOfParts>
  <Company>Richemont International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Girls High School Rugby Team Mother Seton Regional , Westfield HS, Cranford HS, Mount Saint Mary, Sayreville HS</dc:title>
  <dc:creator>MACLANEY Patricia F (MTB-US)</dc:creator>
  <cp:lastModifiedBy>Bill MacLaney</cp:lastModifiedBy>
  <cp:revision>18</cp:revision>
  <dcterms:created xsi:type="dcterms:W3CDTF">2015-11-08T18:53:33Z</dcterms:created>
  <dcterms:modified xsi:type="dcterms:W3CDTF">2017-12-05T16:33:39Z</dcterms:modified>
</cp:coreProperties>
</file>